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1081078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Dishwater</a:t>
                      </a:r>
                      <a:endParaRPr kumimoji="0" 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with both palms flat on marks. PCC shouldered, muzzle touching right side mark</a:t>
                      </a:r>
                      <a:endParaRPr lang="en-US" sz="1100" b="1" i="0" u="none" strike="noStrike" kern="1200" cap="none" spc="0" baseline="0" dirty="0" smtClean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muzzle touching right side mark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22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paper,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0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42073"/>
            <a:ext cx="7025777" cy="32513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75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201</cp:revision>
  <cp:lastPrinted>2016-01-15T21:54:08Z</cp:lastPrinted>
  <dcterms:created xsi:type="dcterms:W3CDTF">2002-08-21T12:11:08Z</dcterms:created>
  <dcterms:modified xsi:type="dcterms:W3CDTF">2019-02-01T19:29:54Z</dcterms:modified>
  <cp:category>Shooting</cp:category>
</cp:coreProperties>
</file>

<file path=docProps/thumbnail.jpeg>
</file>